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58" r:id="rId3"/>
    <p:sldId id="273" r:id="rId4"/>
    <p:sldId id="260" r:id="rId5"/>
    <p:sldId id="261" r:id="rId6"/>
    <p:sldId id="274" r:id="rId7"/>
    <p:sldId id="275" r:id="rId8"/>
    <p:sldId id="276" r:id="rId9"/>
    <p:sldId id="259" r:id="rId10"/>
    <p:sldId id="257" r:id="rId11"/>
    <p:sldId id="277" r:id="rId12"/>
    <p:sldId id="264" r:id="rId13"/>
    <p:sldId id="265" r:id="rId14"/>
    <p:sldId id="266" r:id="rId15"/>
    <p:sldId id="268" r:id="rId16"/>
    <p:sldId id="269" r:id="rId17"/>
    <p:sldId id="270" r:id="rId18"/>
    <p:sldId id="278" r:id="rId1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4" autoAdjust="0"/>
    <p:restoredTop sz="94624" autoAdjust="0"/>
  </p:normalViewPr>
  <p:slideViewPr>
    <p:cSldViewPr>
      <p:cViewPr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2A753-311D-4771-8442-A997DE4C39A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4F8E-61B0-4849-990B-B5E143887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44F8E-61B0-4849-990B-B5E1438877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E0FEC-2DFE-4052-B867-B08B492D4DC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682ECD-5AA0-4F50-A46C-B3CEF0D772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8143056" cy="199114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sz="7200" i="1" dirty="0" err="1" smtClean="0">
                <a:solidFill>
                  <a:srgbClr val="FF0000"/>
                </a:solidFill>
              </a:rPr>
              <a:t>Светофорик</a:t>
            </a:r>
            <a:r>
              <a:rPr lang="ru-RU" sz="7200" i="1" dirty="0" smtClean="0">
                <a:solidFill>
                  <a:srgbClr val="FF0000"/>
                </a:solidFill>
              </a:rPr>
              <a:t>»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(информационный, практико-ориентированный, познавательно-творческий проект)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12976"/>
            <a:ext cx="5634002" cy="271635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Срок реализации проекта: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краткосрочный с 8-12 июля</a:t>
            </a:r>
          </a:p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: воспитатель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Олеся Владимировна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SYA\Desktop\svetofor-736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726091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896544" cy="13407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Незнание и невыполнение детьми многих правил поведения на дороге, невнимательное отношение детей, будучи пешеходами к происходящему на улице и дороге, неосознанность наличия опасностей на сельских улицах.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LESYA\Desktop\ПДД 22\158788913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328" y="4653136"/>
            <a:ext cx="2632672" cy="2204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Педагоги: </a:t>
            </a:r>
            <a:r>
              <a:rPr lang="ru-RU" dirty="0" smtClean="0"/>
              <a:t>Расширение опыта работы новым содержанием, новыми формами работы.</a:t>
            </a:r>
          </a:p>
          <a:p>
            <a:r>
              <a:rPr lang="ru-RU" b="1" dirty="0" smtClean="0"/>
              <a:t>Дети:</a:t>
            </a:r>
            <a:r>
              <a:rPr lang="ru-RU" dirty="0" smtClean="0"/>
              <a:t> Закрепление  у детей представлений о различных видах транспорта, ознакомление с дорожными знаками, с правилами дорожного движения.</a:t>
            </a:r>
          </a:p>
          <a:p>
            <a:r>
              <a:rPr lang="ru-RU" b="1" dirty="0" smtClean="0"/>
              <a:t>Родители:</a:t>
            </a:r>
            <a:r>
              <a:rPr lang="ru-RU" dirty="0" smtClean="0"/>
              <a:t> Повышение педагогической культуры родителей, установление доверительных и партнёрских отношений с ними.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2687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812360" cy="38884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Подбор художественной литературы по теме проекта</a:t>
            </a:r>
          </a:p>
          <a:p>
            <a:r>
              <a:rPr lang="ru-RU" dirty="0" smtClean="0"/>
              <a:t>Изготовление дидактических игр, презентаций</a:t>
            </a:r>
          </a:p>
          <a:p>
            <a:r>
              <a:rPr lang="ru-RU" dirty="0" smtClean="0"/>
              <a:t>Подбор видеоматериала по ПДД (видеоролики, мультфильмы)</a:t>
            </a:r>
          </a:p>
          <a:p>
            <a:r>
              <a:rPr lang="ru-RU" dirty="0" smtClean="0"/>
              <a:t>Разработка сценария развлечения  «В гостях у </a:t>
            </a:r>
            <a:r>
              <a:rPr lang="ru-RU" dirty="0" err="1" smtClean="0"/>
              <a:t>Светофорика</a:t>
            </a:r>
            <a:r>
              <a:rPr lang="ru-RU" dirty="0" smtClean="0"/>
              <a:t>»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27186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 Решение проблемных ситуаций: «Помоги Буратино перейти дорогу», «Что Волк сделал не правильно»,</a:t>
            </a:r>
          </a:p>
          <a:p>
            <a:r>
              <a:rPr lang="ru-RU" dirty="0" smtClean="0"/>
              <a:t> Творческое рассказывание: «На дороге»</a:t>
            </a:r>
          </a:p>
          <a:p>
            <a:r>
              <a:rPr lang="ru-RU" dirty="0" smtClean="0"/>
              <a:t> Беседы: «Я - пешеход», «Как вести себя на дороге» и другие.</a:t>
            </a:r>
          </a:p>
          <a:p>
            <a:r>
              <a:rPr lang="ru-RU" dirty="0" smtClean="0"/>
              <a:t>Чтение стихотворений, рассказов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039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/>
              <a:t>Викторина «Уроки безопасности на дороге»</a:t>
            </a:r>
          </a:p>
          <a:p>
            <a:r>
              <a:rPr lang="ru-RU" dirty="0" smtClean="0"/>
              <a:t>Развлечение «В гостях у </a:t>
            </a:r>
            <a:r>
              <a:rPr lang="ru-RU" dirty="0" err="1" smtClean="0"/>
              <a:t>Светофорика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OLESYA\Downloads\7B5E1692-7070-45C2-8564-A0C0527907F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148064" cy="4396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пдд\WFZ9agzA9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960440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пдд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9182"/>
            <a:ext cx="4392488" cy="395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078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пдд\-222AJ2Eyv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7" r="7316" b="43762"/>
          <a:stretch/>
        </p:blipFill>
        <p:spPr bwMode="auto">
          <a:xfrm>
            <a:off x="107504" y="404664"/>
            <a:ext cx="3813772" cy="292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пдд\gJ2oUoGfk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767" y="764704"/>
            <a:ext cx="3322712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пдд\LgkGvjwSC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0474"/>
            <a:ext cx="3914192" cy="3352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098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пдд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1642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пдд\45RDQgfZZ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30" b="44158"/>
          <a:stretch/>
        </p:blipFill>
        <p:spPr bwMode="auto">
          <a:xfrm>
            <a:off x="4427984" y="333944"/>
            <a:ext cx="4114800" cy="266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пдд\LmuXVJzB9S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66" b="20105"/>
          <a:stretch/>
        </p:blipFill>
        <p:spPr bwMode="auto">
          <a:xfrm>
            <a:off x="251520" y="3562538"/>
            <a:ext cx="5343525" cy="308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 пдд\OccQF4J7c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811"/>
            <a:ext cx="2952328" cy="3608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927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SYA\Desktop\ПДД 22\спастбо за вн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era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298408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Области интеграции: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Познавательное</a:t>
            </a:r>
          </a:p>
          <a:p>
            <a:r>
              <a:rPr lang="ru-RU" dirty="0" smtClean="0"/>
              <a:t>Социально-коммуникативное</a:t>
            </a:r>
          </a:p>
          <a:p>
            <a:r>
              <a:rPr lang="ru-RU" dirty="0" smtClean="0"/>
              <a:t>Речевое</a:t>
            </a:r>
          </a:p>
          <a:p>
            <a:r>
              <a:rPr lang="ru-RU" dirty="0" smtClean="0"/>
              <a:t>Художественно-эстетическое</a:t>
            </a:r>
          </a:p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176464" cy="1008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навыков осознанного безопасного поведения на дорогах и в транспорте </a:t>
            </a:r>
          </a:p>
        </p:txBody>
      </p:sp>
      <p:pic>
        <p:nvPicPr>
          <p:cNvPr id="2050" name="Picture 2" descr="C:\Users\OLESYA\Desktop\ПДД 22\165251790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688632" cy="37739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479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- Подобрать эффективные дидактические игры, познавательный материал (видео, литература, презентации), которые бы способствовали формированию представлений детей о ПДД.</a:t>
            </a:r>
          </a:p>
          <a:p>
            <a:r>
              <a:rPr lang="ru-RU" dirty="0" smtClean="0"/>
              <a:t>- Организовать развивающую среду группы, как условие познавательного и социально-коммуникативного развития детей.</a:t>
            </a:r>
          </a:p>
          <a:p>
            <a:r>
              <a:rPr lang="ru-RU" dirty="0" smtClean="0"/>
              <a:t>- Обеспечить   взаимосвязь в работе с социумом: родителями, сотрудниками ДОУ.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работы с детьми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 Формировать первоначальные знания о правилах дорожного движения и поведении пассажиров в транспорте.</a:t>
            </a:r>
          </a:p>
          <a:p>
            <a:r>
              <a:rPr lang="ru-RU" dirty="0" smtClean="0"/>
              <a:t>- Обучать детей безопасному поведению в дорожной среде.</a:t>
            </a:r>
          </a:p>
          <a:p>
            <a:r>
              <a:rPr lang="ru-RU" dirty="0" smtClean="0"/>
              <a:t>- 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r>
              <a:rPr lang="ru-RU" dirty="0" smtClean="0"/>
              <a:t>- Обратить внимание детей на то, что у каждого человека в транспорте и на дороге есть свои правила и обязанности (водитель, пассажир, пешеход).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1010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Расширять кругозор детей в области изучения правил дорожного движения.</a:t>
            </a:r>
          </a:p>
          <a:p>
            <a:r>
              <a:rPr lang="ru-RU" dirty="0" smtClean="0"/>
              <a:t>- Развивать у детей самостоятельность и умение рационально организовывать свою деятельность в процессе дорожного движения.</a:t>
            </a:r>
          </a:p>
          <a:p>
            <a:r>
              <a:rPr lang="ru-RU" dirty="0" smtClean="0"/>
              <a:t>- Расширять словарный запас детей по дорожной лексике.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Воспитывать дисциплинированность и сознательное выполнение правил дорожного движения и культуру поведения в дорожно-транспортном процессе.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посвящен актуальной проблеме — воспитанию у детей дошкольного возраста навыков безопасного поведения на улицах города. Актуальность проекта связана еще и с тем, что у детей этого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Формирование у детей навыков осознанного безопасного поведения на улицах города реализуется через активную деятельность всех участников проекта.</a:t>
            </a:r>
          </a:p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Образование уменьшает число опасностей, угрожающих нашей жизни, уменьшает число причин страха, и, давая возможность измерить опасность и определить ее последствия, уменьшает напряженность страха ввиду этих опасностей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  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297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«Светофорик» (информационный, практико-ориентированный, познавательно-творческий проект) </vt:lpstr>
      <vt:lpstr>Слайд 2</vt:lpstr>
      <vt:lpstr>Области интеграции:</vt:lpstr>
      <vt:lpstr>Цель</vt:lpstr>
      <vt:lpstr>Задачи педагога</vt:lpstr>
      <vt:lpstr>Задачи работы с детьми Образовательные:</vt:lpstr>
      <vt:lpstr>Развивающие: </vt:lpstr>
      <vt:lpstr>Воспитательные:</vt:lpstr>
      <vt:lpstr>Актуальность </vt:lpstr>
      <vt:lpstr>Проблема:</vt:lpstr>
      <vt:lpstr>Ожидаемые результаты реализации проекта:</vt:lpstr>
      <vt:lpstr>    Этапы проекта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Valera</dc:creator>
  <cp:lastModifiedBy>OLESYA</cp:lastModifiedBy>
  <cp:revision>40</cp:revision>
  <dcterms:created xsi:type="dcterms:W3CDTF">2018-08-21T09:43:57Z</dcterms:created>
  <dcterms:modified xsi:type="dcterms:W3CDTF">2022-08-24T21:00:21Z</dcterms:modified>
</cp:coreProperties>
</file>