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6" r:id="rId5"/>
    <p:sldId id="267" r:id="rId6"/>
    <p:sldId id="258" r:id="rId7"/>
    <p:sldId id="259" r:id="rId8"/>
    <p:sldId id="261" r:id="rId9"/>
    <p:sldId id="260" r:id="rId10"/>
    <p:sldId id="263" r:id="rId11"/>
    <p:sldId id="264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41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49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8A41-DAB5-42BD-B3FE-77C436C8329B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B582-A7FD-42ED-B035-5CDDC9024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8A41-DAB5-42BD-B3FE-77C436C8329B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B582-A7FD-42ED-B035-5CDDC9024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8A41-DAB5-42BD-B3FE-77C436C8329B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B582-A7FD-42ED-B035-5CDDC9024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8A41-DAB5-42BD-B3FE-77C436C8329B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B582-A7FD-42ED-B035-5CDDC9024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8A41-DAB5-42BD-B3FE-77C436C8329B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B582-A7FD-42ED-B035-5CDDC9024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8A41-DAB5-42BD-B3FE-77C436C8329B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B582-A7FD-42ED-B035-5CDDC9024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8A41-DAB5-42BD-B3FE-77C436C8329B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B582-A7FD-42ED-B035-5CDDC9024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8A41-DAB5-42BD-B3FE-77C436C8329B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B582-A7FD-42ED-B035-5CDDC9024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8A41-DAB5-42BD-B3FE-77C436C8329B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B582-A7FD-42ED-B035-5CDDC9024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8A41-DAB5-42BD-B3FE-77C436C8329B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B582-A7FD-42ED-B035-5CDDC9024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8A41-DAB5-42BD-B3FE-77C436C8329B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1CEB582-A7FD-42ED-B035-5CDDC90246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F58A41-DAB5-42BD-B3FE-77C436C8329B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CEB582-A7FD-42ED-B035-5CDDC902463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640960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2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Дубовский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детский сад</a:t>
            </a:r>
            <a:endParaRPr lang="ru-RU" sz="28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1844824"/>
            <a:ext cx="4644008" cy="244827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8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Доклад на тему</a:t>
            </a:r>
            <a:r>
              <a:rPr lang="ru-RU" sz="8600" b="1" dirty="0" smtClean="0">
                <a:solidFill>
                  <a:srgbClr val="FF0000"/>
                </a:solidFill>
              </a:rPr>
              <a:t>: </a:t>
            </a:r>
          </a:p>
          <a:p>
            <a:pPr algn="ctr"/>
            <a:endParaRPr lang="ru-RU" sz="8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«Педагогические условия формирования у детей дошкольного возраста знаний ПДД и практических навыков поведения на дороге» </a:t>
            </a:r>
          </a:p>
          <a:p>
            <a:pPr algn="ctr"/>
            <a:endParaRPr lang="ru-RU" sz="86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6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 : воспитатель</a:t>
            </a:r>
          </a:p>
          <a:p>
            <a:pPr algn="ctr"/>
            <a:r>
              <a:rPr lang="ru-RU" sz="8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Покась</a:t>
            </a:r>
            <a:r>
              <a:rPr lang="ru-RU" sz="8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О.В.</a:t>
            </a:r>
          </a:p>
          <a:p>
            <a:pPr algn="ctr"/>
            <a:endParaRPr lang="ru-RU" sz="8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2022г.</a:t>
            </a:r>
          </a:p>
          <a:p>
            <a:pPr algn="ctr"/>
            <a:endParaRPr lang="ru-RU" sz="86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6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6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6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6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6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6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OLESYA\Desktop\938D379B-FFEF-4C47-9151-861812C7794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40768"/>
            <a:ext cx="4499991" cy="55172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OLESYA\Downloads\6E572987-6273-446D-9FB5-29D2EC283CC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958337" cy="5085184"/>
          </a:xfrm>
          <a:prstGeom prst="rect">
            <a:avLst/>
          </a:prstGeom>
          <a:noFill/>
        </p:spPr>
      </p:pic>
      <p:pic>
        <p:nvPicPr>
          <p:cNvPr id="4" name="Picture 2" descr="C:\Users\OLESYA\Desktop\99b25c74fe6762974424fd3dfb752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343711"/>
            <a:ext cx="4211960" cy="45142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11480" cy="1847088"/>
          </a:xfrm>
        </p:spPr>
        <p:txBody>
          <a:bodyPr anchor="b">
            <a:noAutofit/>
          </a:bodyPr>
          <a:lstStyle/>
          <a:p>
            <a:pPr algn="ctr"/>
            <a:r>
              <a:rPr lang="ru-RU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OLESYA\Downloads\234D1502-5E95-4CD7-9F93-DA3BB6E7C8E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3744"/>
            <a:ext cx="9144000" cy="50042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8448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правилами дорожного движения, </a:t>
            </a:r>
            <a:br>
              <a:rPr lang="ru-RU" sz="3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нужно дружить с детства !</a:t>
            </a:r>
            <a:r>
              <a:rPr lang="ru-RU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OLESYA\Desktop\ПДД 22\a480329c1118670a7e74497a8c40fae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" y="0"/>
            <a:ext cx="912812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C:\Users\OLESYA\Desktop\IMG_20200127_1139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13558"/>
            <a:ext cx="8136904" cy="53837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ESYA\Downloads\AFCEF5DE-DF08-4C4A-A43F-09B249BA6FA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584428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LESYA\Downloads\61511442-FE05-4F3C-8019-D85B48B3FD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365099" cy="62738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LESYA\Downloads\A164E06E-3820-4239-B048-2DEF41A6F95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1720"/>
            <a:ext cx="7782272" cy="66705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LESYA\Downloads\EF90DF82-2856-42AA-A95F-CB3751882C7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0265" y="3339634"/>
            <a:ext cx="6612215" cy="3329726"/>
          </a:xfrm>
          <a:prstGeom prst="rect">
            <a:avLst/>
          </a:prstGeom>
          <a:noFill/>
        </p:spPr>
      </p:pic>
      <p:pic>
        <p:nvPicPr>
          <p:cNvPr id="3075" name="Picture 3" descr="C:\Users\OLESYA\Downloads\70067D8C-018F-4C13-81B4-945A2BDDF3E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36244" cy="32377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LESYA\Downloads\D299F2AB-2F76-41E8-982D-01DD73680D2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1322" y="0"/>
            <a:ext cx="3002678" cy="6525344"/>
          </a:xfrm>
          <a:prstGeom prst="rect">
            <a:avLst/>
          </a:prstGeom>
          <a:noFill/>
        </p:spPr>
      </p:pic>
      <p:pic>
        <p:nvPicPr>
          <p:cNvPr id="4104" name="Picture 8" descr="C:\Users\OLESYA\Downloads\86B059E7-F3EC-459E-B73B-D2A4F3213DC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6156176" cy="3789040"/>
          </a:xfrm>
          <a:prstGeom prst="rect">
            <a:avLst/>
          </a:prstGeom>
          <a:noFill/>
        </p:spPr>
      </p:pic>
      <p:pic>
        <p:nvPicPr>
          <p:cNvPr id="4105" name="Picture 9" descr="C:\Users\OLESYA\Downloads\B2232A4E-649D-480D-994C-BADA1F7AA17B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V="1">
            <a:off x="1673930" y="2115108"/>
            <a:ext cx="2736304" cy="60841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LESYA\Desktop\3378653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67944" cy="6858000"/>
          </a:xfrm>
          <a:prstGeom prst="rect">
            <a:avLst/>
          </a:prstGeom>
          <a:noFill/>
        </p:spPr>
      </p:pic>
      <p:pic>
        <p:nvPicPr>
          <p:cNvPr id="5123" name="Picture 3" descr="C:\Users\OLESYA\Desktop\3dcc1e61070d18304f4d020ad1c048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4252" y="0"/>
            <a:ext cx="5089748" cy="50897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LESYA\Downloads\10EF99C5-8A7E-4424-883D-872D9F25970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5075" y="3761643"/>
            <a:ext cx="6728925" cy="3096357"/>
          </a:xfrm>
          <a:prstGeom prst="rect">
            <a:avLst/>
          </a:prstGeom>
          <a:noFill/>
        </p:spPr>
      </p:pic>
      <p:pic>
        <p:nvPicPr>
          <p:cNvPr id="7171" name="Picture 3" descr="C:\Users\OLESYA\Downloads\72ABA860-7C99-4D93-BA7F-1988217DA75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940152" cy="37412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</TotalTime>
  <Words>36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Муниципальное бюджетное дошкольное образовательное учреждение  Дубовский детский сад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     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Дубовский детский сад</dc:title>
  <dc:creator>OLESYA</dc:creator>
  <cp:lastModifiedBy>OLESYA</cp:lastModifiedBy>
  <cp:revision>11</cp:revision>
  <dcterms:created xsi:type="dcterms:W3CDTF">2022-08-23T10:59:29Z</dcterms:created>
  <dcterms:modified xsi:type="dcterms:W3CDTF">2022-08-24T14:45:23Z</dcterms:modified>
</cp:coreProperties>
</file>