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1142984"/>
            <a:ext cx="3907540" cy="471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56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и мои права»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487" y="6143644"/>
            <a:ext cx="8750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 МБДОУ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Дубовский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детский сад,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ересыпкина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Екатерина Александровна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1857364"/>
            <a:ext cx="4929222" cy="406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704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главная ценность человека.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каждого ребенка есть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здоровье 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медицинское обслуживание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56" y="6215082"/>
            <a:ext cx="9029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Кто на ней изображен? Где работает медсестра?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142984"/>
            <a:ext cx="6357982" cy="528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9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Какую медицинскую помощь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оказывает доктор Айболит героям одноименной сказки?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857232"/>
            <a:ext cx="4214842" cy="546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654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образование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857892"/>
            <a:ext cx="7831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 к сказке. Вспомни, как она называется.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сделал папа Карло,  чтобы купить Буратино азбуку?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428736"/>
            <a:ext cx="5214974" cy="458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773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экономической эксплуатации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143644"/>
            <a:ext cx="7169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права Маши нарушает медведь?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357298"/>
            <a:ext cx="5152005" cy="248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Scan-101021-0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4214818"/>
            <a:ext cx="5103996" cy="237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853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отдых и досуг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857232"/>
            <a:ext cx="521497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554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 от похищения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14422"/>
            <a:ext cx="414340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4349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культурную и национальную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самобытность,  родной язык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903893"/>
            <a:ext cx="82153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картинки. И покажи, какой народ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каком доме живет?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428868"/>
            <a:ext cx="3063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 избе – русские,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чуме – чукчи,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юрте – калмыки,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сакле – осетины.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1214422"/>
            <a:ext cx="2731256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071678"/>
            <a:ext cx="3344526" cy="34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7189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гражданство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can-101021-00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8082" y="357166"/>
            <a:ext cx="642942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286388"/>
            <a:ext cx="68030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самого рождения ребенок</a:t>
            </a:r>
          </a:p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является гражданином государства,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котором живет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845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права детей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запомнил???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2714620"/>
            <a:ext cx="36433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81803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создании презентации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использовался материал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наглядного пособия: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Информационно-деловое оснащение ДОУ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права.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Дошкольникам о правах и обязанностях.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Приложение к журналу «Дошкольная педагогика»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Издательство «Детство - Пресс»,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197348 СПб., а/я 45</a:t>
            </a:r>
          </a:p>
          <a:p>
            <a:pPr algn="ctr"/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285860"/>
            <a:ext cx="5072098" cy="4642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3" y="142852"/>
            <a:ext cx="878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документ, в котором закреплены права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нашей стране?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000768"/>
            <a:ext cx="7245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Конвенция о правах ребенка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1285860"/>
            <a:ext cx="428640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1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жизнь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82" y="5643578"/>
            <a:ext cx="8832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Никто и никогда не может лишить ребенка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</a:t>
            </a:r>
            <a:endParaRPr lang="ru-RU" sz="3200" b="1" dirty="0">
              <a:ln w="5080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00298" y="4143380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1500174"/>
            <a:ext cx="2214578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can-101021-00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4282" y="4071942"/>
            <a:ext cx="207170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78390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правила поведения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нарушают дети?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561" y="1428736"/>
            <a:ext cx="48646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«Зажигалка – не игрушка!» -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 каждый дошколенок.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огонь вам - не подружка,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знать должны с пеленок!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феном шутки очень плохи!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это крохе.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 а если у воды –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Тут не избежать беды!»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1428736"/>
            <a:ext cx="5405475" cy="4054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400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Вспомни, как называется сказка?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Подумай, право каких героев на жизнь было нарушено?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пытался нарушить это право?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71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Ты, конечно же, помнишь, что это русская народная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«Волк и семеро козлят».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ней волк пытался нарушить право козлят на жизнь.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357430"/>
            <a:ext cx="3630942" cy="3630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6984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имя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0717" y="1857364"/>
            <a:ext cx="4787786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Имена у детей разными бывают.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Виктория – победа –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Названа по просьбе деда.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Леонид – подобный льву,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Лёнькой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его зову.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Мариночка – морская,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это слух ласкает.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имена разными бывают?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означает твое имя?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01021-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43306" y="714356"/>
            <a:ext cx="4857752" cy="4695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65478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знать своих родителей,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их заботу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786322"/>
            <a:ext cx="5270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Постарайся запомнить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пословицы и поговорки о семье: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73005"/>
            <a:ext cx="89023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живет ладно, у того все складно.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Вся семья вместе – так и душа на месте.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родителей почитает, тот вовеки не погибает.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57356" y="1285860"/>
            <a:ext cx="5747512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4264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право на жилье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его неприкосновенность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429264"/>
            <a:ext cx="7624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Найди дом каждого сказочного героя.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ты догадался кому какой дом принадлежит?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928802"/>
            <a:ext cx="514353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can-101021-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71934" y="3571876"/>
            <a:ext cx="491022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5655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 к сказкам.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их названия, как зовут героев,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которых на жилье было нарушено.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нарушил это право?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502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Садик</cp:lastModifiedBy>
  <cp:revision>21</cp:revision>
  <dcterms:modified xsi:type="dcterms:W3CDTF">2024-01-23T10:00:49Z</dcterms:modified>
</cp:coreProperties>
</file>